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6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54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1A38D-5EBA-4B34-8EDD-DC14823876AC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D32D8-1448-4A86-B8F3-D43CE7A10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80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D32D8-1448-4A86-B8F3-D43CE7A100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1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D32D8-1448-4A86-B8F3-D43CE7A100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5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zy-gas.com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zy-gas.com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zy-gas.com/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zy-gas.com/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zy-gas.com/" TargetMode="Externa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zy-gas.com/" TargetMode="Externa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zy-gas.com/" TargetMode="Externa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zy-gas.com/" TargetMode="Externa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zy-gas.com/" TargetMode="Externa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8282" r="8280"/>
          <a:stretch>
            <a:fillRect/>
          </a:stretch>
        </p:blipFill>
        <p:spPr>
          <a:xfrm>
            <a:off x="1346200" y="38100"/>
            <a:ext cx="13563600" cy="9067800"/>
          </a:xfrm>
          <a:custGeom>
            <a:avLst/>
            <a:gdLst>
              <a:gd name="csX0" fmla="*/ 0 w 13563600"/>
              <a:gd name="csY0" fmla="*/ 0 h 9067800"/>
              <a:gd name="csX1" fmla="*/ 13563600 w 13563600"/>
              <a:gd name="csY1" fmla="*/ 0 h 9067800"/>
              <a:gd name="csX2" fmla="*/ 13563600 w 13563600"/>
              <a:gd name="csY2" fmla="*/ 9067800 h 9067800"/>
              <a:gd name="csX3" fmla="*/ 0 w 13563600"/>
              <a:gd name="csY3" fmla="*/ 9067800 h 9067800"/>
              <a:gd name="csX4" fmla="*/ 0 w 13563600"/>
              <a:gd name="csY4" fmla="*/ 0 h 9067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563600" h="9067800" fill="none" extrusionOk="0">
                <a:moveTo>
                  <a:pt x="0" y="0"/>
                </a:moveTo>
                <a:cubicBezTo>
                  <a:pt x="5207186" y="137592"/>
                  <a:pt x="11140657" y="136846"/>
                  <a:pt x="13563600" y="0"/>
                </a:cubicBezTo>
                <a:cubicBezTo>
                  <a:pt x="13510807" y="2509209"/>
                  <a:pt x="13727541" y="5259221"/>
                  <a:pt x="13563600" y="9067800"/>
                </a:cubicBezTo>
                <a:cubicBezTo>
                  <a:pt x="9677833" y="9157283"/>
                  <a:pt x="4613147" y="8960475"/>
                  <a:pt x="0" y="9067800"/>
                </a:cubicBezTo>
                <a:cubicBezTo>
                  <a:pt x="75693" y="6155697"/>
                  <a:pt x="-63529" y="4285127"/>
                  <a:pt x="0" y="0"/>
                </a:cubicBezTo>
                <a:close/>
              </a:path>
              <a:path w="13563600" h="9067800" stroke="0" extrusionOk="0">
                <a:moveTo>
                  <a:pt x="0" y="0"/>
                </a:moveTo>
                <a:cubicBezTo>
                  <a:pt x="5344123" y="-60787"/>
                  <a:pt x="10080103" y="-36267"/>
                  <a:pt x="13563600" y="0"/>
                </a:cubicBezTo>
                <a:cubicBezTo>
                  <a:pt x="13447239" y="3681408"/>
                  <a:pt x="13477947" y="6383690"/>
                  <a:pt x="13563600" y="9067800"/>
                </a:cubicBezTo>
                <a:cubicBezTo>
                  <a:pt x="11705817" y="9215998"/>
                  <a:pt x="1581876" y="9187393"/>
                  <a:pt x="0" y="9067800"/>
                </a:cubicBezTo>
                <a:cubicBezTo>
                  <a:pt x="10543" y="6365813"/>
                  <a:pt x="-153868" y="2666047"/>
                  <a:pt x="0" y="0"/>
                </a:cubicBezTo>
                <a:close/>
              </a:path>
            </a:pathLst>
          </a:custGeom>
          <a:ln>
            <a:noFill/>
            <a:extLst>
              <a:ext uri="{C807C97D-BFC1-408E-A445-0C87EB9F89A2}">
                <ask:lineSketchStyleProps xmlns:ask="http://schemas.microsoft.com/office/drawing/2018/sketchyshapes" sd="1762144659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D9F718-C95A-86BB-650F-0A8FE7C2BA34}"/>
              </a:ext>
            </a:extLst>
          </p:cNvPr>
          <p:cNvSpPr/>
          <p:nvPr/>
        </p:nvSpPr>
        <p:spPr>
          <a:xfrm>
            <a:off x="3555999" y="3077316"/>
            <a:ext cx="9144000" cy="4648200"/>
          </a:xfrm>
          <a:prstGeom prst="roundRect">
            <a:avLst/>
          </a:prstGeom>
          <a:blipFill dpi="0" rotWithShape="1">
            <a:blip r:embed="rId2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3CBFF7-B4FC-89F0-CD13-4CE6FDAADB6E}"/>
              </a:ext>
            </a:extLst>
          </p:cNvPr>
          <p:cNvSpPr/>
          <p:nvPr/>
        </p:nvSpPr>
        <p:spPr>
          <a:xfrm>
            <a:off x="3555999" y="3276598"/>
            <a:ext cx="9144000" cy="4724401"/>
          </a:xfrm>
          <a:prstGeom prst="roundRect">
            <a:avLst>
              <a:gd name="adj" fmla="val 209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F873E3-0817-CC19-02CA-573EEDFF9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44" y="3429000"/>
            <a:ext cx="7877710" cy="41910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B1C130-C73A-504A-4CC1-6BBCCAC407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0" y="457200"/>
            <a:ext cx="2286000" cy="1828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8B4340-4F46-2143-9CBC-6D716506100C}"/>
              </a:ext>
            </a:extLst>
          </p:cNvPr>
          <p:cNvSpPr txBox="1"/>
          <p:nvPr/>
        </p:nvSpPr>
        <p:spPr>
          <a:xfrm>
            <a:off x="7158824" y="2488912"/>
            <a:ext cx="1938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3200" b="1" dirty="0">
                <a:latin typeface="Bahij TheSansArabic Bold" panose="02040503050201020203" pitchFamily="18" charset="-78"/>
                <a:cs typeface="Bahij TheSansArabic Bold" panose="02040503050201020203" pitchFamily="18" charset="-78"/>
              </a:rPr>
              <a:t>شركــــاؤنا</a:t>
            </a:r>
            <a:endParaRPr lang="en-US" sz="3200" b="1" dirty="0">
              <a:latin typeface="Bahij TheSansArabic Bold" panose="02040503050201020203" pitchFamily="18" charset="-78"/>
              <a:cs typeface="Bahij TheSansArabic Bold" panose="02040503050201020203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B56C60-9257-7F5B-3B38-A94DA197BB14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2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61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1FE92E-2FC3-B316-195F-6F198093E0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599" y="38100"/>
            <a:ext cx="2286000" cy="1828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665C56-942C-9EE1-6480-EB6C0574FFF1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5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B164FF-B035-2026-FC31-66E28A3A3BC2}"/>
              </a:ext>
            </a:extLst>
          </p:cNvPr>
          <p:cNvSpPr txBox="1"/>
          <p:nvPr/>
        </p:nvSpPr>
        <p:spPr>
          <a:xfrm>
            <a:off x="1885454" y="7467600"/>
            <a:ext cx="5322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600" dirty="0">
                <a:solidFill>
                  <a:srgbClr val="20963E"/>
                </a:solidFill>
                <a:latin typeface="Poppins" panose="00000500000000000000" pitchFamily="2" charset="0"/>
                <a:cs typeface="Poppins" panose="000005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z="3200" b="1" spc="600" dirty="0">
              <a:solidFill>
                <a:srgbClr val="20963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4A2075-6B25-09F5-88AC-79A888F776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7BA8EC-41FB-B061-A6CB-15207B45B3E2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5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1D262-5407-6828-ED51-5250D7EEFCA3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9D27DF-114B-63B5-96A0-7264EA5448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1B7FC7-2474-B99C-7598-4E40004C48CC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4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7A31A-A68C-1D33-6E3A-9520D8356FD7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531"/>
          <a:stretch>
            <a:fillRect/>
          </a:stretch>
        </p:blipFill>
        <p:spPr>
          <a:xfrm>
            <a:off x="0" y="38100"/>
            <a:ext cx="16256000" cy="8801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BC3E25-AD84-2EE4-C722-8C597F1003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55BFF74-59A6-3D28-79FC-D3498144307E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4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16A6BE-F02A-E4CB-78FF-05DD36EC6199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979074-477F-3867-8ADD-A4D5136EB9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CA6E826-8F42-5265-FD24-1F6A7F0A50AB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4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0915F7-B34A-1F1B-DDA1-608F6A5C1A85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82528E-85DD-4188-9D4C-4258A96807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B1BE50-39B6-F0EA-6CEF-EB4A080AEC37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4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D8F059-B9A7-B214-CCA7-1B4DA83F2260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DB1027-9B34-3A05-E3C1-D8726DDB4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0D6B66-B393-3DC3-ECFB-A2B11766881F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4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694AD3-8F6D-52B7-5353-910ABA99CCAA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A3F281-6668-8EFE-3A34-0FB9C0F9E4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5954ED-BD0C-4DDF-EC1E-406F8B846385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4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4FC63-285F-086D-259F-E2E67E164585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69BCED-8FE6-AF19-D94A-A206E2C582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81000"/>
            <a:ext cx="1368425" cy="10947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6A77ED9-141E-F5FB-D60C-D1F396BA7B07}"/>
              </a:ext>
            </a:extLst>
          </p:cNvPr>
          <p:cNvSpPr/>
          <p:nvPr/>
        </p:nvSpPr>
        <p:spPr>
          <a:xfrm>
            <a:off x="0" y="8839200"/>
            <a:ext cx="16256000" cy="304800"/>
          </a:xfrm>
          <a:prstGeom prst="rect">
            <a:avLst/>
          </a:prstGeom>
          <a:blipFill dpi="0" rotWithShape="1">
            <a:blip r:embed="rId4"/>
            <a:srcRect/>
            <a:tile tx="38100" ty="0" sx="100000" sy="1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5DD8A-2889-A7E0-C8E0-96C22CD4049B}"/>
              </a:ext>
            </a:extLst>
          </p:cNvPr>
          <p:cNvSpPr txBox="1"/>
          <p:nvPr/>
        </p:nvSpPr>
        <p:spPr>
          <a:xfrm>
            <a:off x="6617522" y="8774668"/>
            <a:ext cx="302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www.ezy-gas.com</a:t>
            </a:r>
            <a:endParaRPr lang="en-US" spc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48</Words>
  <Application>Microsoft Office PowerPoint</Application>
  <PresentationFormat>Custom</PresentationFormat>
  <Paragraphs>12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Bahij TheSansArabic Bold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Mohamed EL Zayat</dc:creator>
  <cp:lastModifiedBy>MOHAMED EL ZAYAT</cp:lastModifiedBy>
  <cp:revision>3</cp:revision>
  <dcterms:created xsi:type="dcterms:W3CDTF">2006-08-16T00:00:00Z</dcterms:created>
  <dcterms:modified xsi:type="dcterms:W3CDTF">2026-03-17T21:09:49Z</dcterms:modified>
</cp:coreProperties>
</file>