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5" d="100"/>
          <a:sy n="75" d="100"/>
        </p:scale>
        <p:origin x="27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7E3A23-62E7-F979-AACF-90381B4782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6600" y="5791200"/>
            <a:ext cx="3143250" cy="2514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712376-AF89-FE3F-5B85-1BAB7B801A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2D08E9-53D6-9D8E-BA77-1CCFFC9408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375791-DA9E-1B0C-762D-211F7BD296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51918ED-66E6-7516-99F8-D752818F0B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124E24-5FD6-0473-D1BB-F8B01A426C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A5531E-1251-3AFF-57E5-86B23D8C0B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6003C87-5945-5F7A-8D2C-7D20A36A37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E4B0CD-EDFE-96F6-4291-EE4A88C4CE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7B32D2-4713-BE1F-CBA1-AB22A53BBB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D13E3C-912A-5CEA-4BE7-DD61379C7C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41EBEA-6148-1E71-9D0A-B78A24BEFD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8B37F6-1F36-6132-6E10-3BC86BBC12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00" y="304800"/>
            <a:ext cx="1333500" cy="1066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MOHAMED EL ZAYAT</cp:lastModifiedBy>
  <cp:revision>2</cp:revision>
  <dcterms:created xsi:type="dcterms:W3CDTF">2006-08-16T00:00:00Z</dcterms:created>
  <dcterms:modified xsi:type="dcterms:W3CDTF">2026-03-18T21:25:35Z</dcterms:modified>
</cp:coreProperties>
</file>